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89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11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9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4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44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16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68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698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00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0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C8C52-E289-4621-96D2-4102448678BB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AF48F-FAEC-4E41-8A11-BAA7CCA88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3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AA0C2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0" y="561975"/>
            <a:ext cx="12192000" cy="5732463"/>
          </a:xfrm>
          <a:prstGeom prst="rect">
            <a:avLst/>
          </a:prstGeom>
        </p:spPr>
      </p:pic>
      <p:pic>
        <p:nvPicPr>
          <p:cNvPr id="10" name="1203EB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561975"/>
            <a:ext cx="12192000" cy="5732463"/>
          </a:xfrm>
          <a:prstGeom prst="rect">
            <a:avLst/>
          </a:prstGeom>
        </p:spPr>
      </p:pic>
      <p:pic>
        <p:nvPicPr>
          <p:cNvPr id="11" name="2E8926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0" y="561975"/>
            <a:ext cx="12192000" cy="5732463"/>
          </a:xfrm>
          <a:prstGeom prst="rect">
            <a:avLst/>
          </a:prstGeom>
        </p:spPr>
      </p:pic>
      <p:pic>
        <p:nvPicPr>
          <p:cNvPr id="12" name="08C4AE0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518841"/>
            <a:ext cx="12192000" cy="573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5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Widescreen</PresentationFormat>
  <Paragraphs>0</Paragraphs>
  <Slides>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NSCC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Elliott,Malcolm</dc:creator>
  <cp:lastModifiedBy>Elliott,Malcolm</cp:lastModifiedBy>
  <cp:revision>5</cp:revision>
  <dcterms:created xsi:type="dcterms:W3CDTF">2018-03-02T20:10:31Z</dcterms:created>
  <dcterms:modified xsi:type="dcterms:W3CDTF">2018-03-02T21:00:29Z</dcterms:modified>
</cp:coreProperties>
</file>

<file path=docProps/thumbnail.jpeg>
</file>